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7" d="100"/>
          <a:sy n="57" d="100"/>
        </p:scale>
        <p:origin x="-165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August 25, 2019</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744759D-0EFF-4FB2-9CCE-04E00944F0FE}"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8/25/19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19237-00E8-48F5-9A77-8496B8A0E541}" type="datetimeFigureOut">
              <a:rPr lang="en-US" smtClean="0"/>
              <a:t>8/25/19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7B560992-D05B-4846-8E6E-CA034CB4F16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6202C6-8B37-41F0-B3E4-774551D1C22F}" type="datetime4">
              <a:rPr lang="en-US" smtClean="0"/>
              <a:pPr/>
              <a:t>August 25, 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8F78D1B-BB73-41B2-8202-C6678B761557}" type="datetime4">
              <a:rPr lang="en-US" smtClean="0"/>
              <a:pPr/>
              <a:t>August 25, 2019</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744759D-0EFF-4FB2-9CCE-04E00944F0FE}"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2511E46-B9AD-4605-BA48-F4BA770367EA}" type="datetime4">
              <a:rPr lang="en-US" smtClean="0"/>
              <a:pPr/>
              <a:t>August 25,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1A4492-1D66-40E5-BF5F-8AE5B76A3760}" type="datetime4">
              <a:rPr lang="en-US" smtClean="0"/>
              <a:pPr/>
              <a:t>August 25, 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120655-FBEF-4656-A8A9-E7D9EB4F4DEC}" type="datetime4">
              <a:rPr lang="en-US" smtClean="0"/>
              <a:pPr/>
              <a:t>August 25, 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946B2BA2-D035-44CD-B6C5-345CD46C68A9}" type="datetime4">
              <a:rPr lang="en-US" smtClean="0"/>
              <a:pPr/>
              <a:t>August 25, 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544D9-E8EB-4DFC-9BAC-8FC5CFB1A919}" type="datetime4">
              <a:rPr lang="en-US" smtClean="0"/>
              <a:pPr/>
              <a:t>August 25,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744759D-0EFF-4FB2-9CCE-04E00944F0FE}"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894904-8048-429B-BF77-F17DA8F8287B}" type="datetime4">
              <a:rPr lang="en-US" smtClean="0"/>
              <a:pPr/>
              <a:t>August 25, 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6441D7B3-F7C5-4013-AC5D-399DD8DB11FA}" type="datetime4">
              <a:rPr lang="en-US" smtClean="0"/>
              <a:pPr/>
              <a:t>August 25, 2019</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744759D-0EFF-4FB2-9CCE-04E00944F0F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hf sldNum="0"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Research Core: </a:t>
            </a:r>
            <a:r>
              <a:rPr lang="en-US" dirty="0" smtClean="0"/>
              <a:t>Science</a:t>
            </a:r>
          </a:p>
          <a:p>
            <a:endParaRPr lang="en-US" dirty="0"/>
          </a:p>
          <a:p>
            <a:r>
              <a:rPr lang="en-US" dirty="0" smtClean="0"/>
              <a:t>08.26.2019</a:t>
            </a:r>
            <a:endParaRPr lang="en-US" dirty="0" smtClean="0"/>
          </a:p>
        </p:txBody>
      </p:sp>
      <p:sp>
        <p:nvSpPr>
          <p:cNvPr id="3" name="Title 2"/>
          <p:cNvSpPr>
            <a:spLocks noGrp="1"/>
          </p:cNvSpPr>
          <p:nvPr>
            <p:ph type="title"/>
          </p:nvPr>
        </p:nvSpPr>
        <p:spPr/>
        <p:txBody>
          <a:bodyPr/>
          <a:lstStyle/>
          <a:p>
            <a:r>
              <a:rPr lang="en-US" dirty="0" smtClean="0"/>
              <a:t>The Nature of Research</a:t>
            </a:r>
            <a:endParaRPr lang="en-US" dirty="0"/>
          </a:p>
        </p:txBody>
      </p:sp>
    </p:spTree>
    <p:extLst>
      <p:ext uri="{BB962C8B-B14F-4D97-AF65-F5344CB8AC3E}">
        <p14:creationId xmlns:p14="http://schemas.microsoft.com/office/powerpoint/2010/main" val="2684358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FF0000"/>
                </a:solidFill>
              </a:rPr>
              <a:t>Quantitative			Qualitative</a:t>
            </a:r>
          </a:p>
          <a:p>
            <a:r>
              <a:rPr lang="en-US" dirty="0" smtClean="0"/>
              <a:t>Experimental			Historical</a:t>
            </a:r>
          </a:p>
          <a:p>
            <a:r>
              <a:rPr lang="en-US" dirty="0" smtClean="0"/>
              <a:t>Casual Comparative		Ethnography</a:t>
            </a:r>
          </a:p>
          <a:p>
            <a:r>
              <a:rPr lang="en-US" dirty="0" smtClean="0"/>
              <a:t>Correlational			Phenomenology and Culture</a:t>
            </a:r>
          </a:p>
          <a:p>
            <a:r>
              <a:rPr lang="en-US" dirty="0" smtClean="0"/>
              <a:t>Descriptive  or Survey		Case Study</a:t>
            </a:r>
            <a:endParaRPr lang="en-US" dirty="0"/>
          </a:p>
        </p:txBody>
      </p:sp>
      <p:sp>
        <p:nvSpPr>
          <p:cNvPr id="2" name="Title 1"/>
          <p:cNvSpPr>
            <a:spLocks noGrp="1"/>
          </p:cNvSpPr>
          <p:nvPr>
            <p:ph type="title"/>
          </p:nvPr>
        </p:nvSpPr>
        <p:spPr/>
        <p:txBody>
          <a:bodyPr/>
          <a:lstStyle/>
          <a:p>
            <a:pPr algn="ctr"/>
            <a:r>
              <a:rPr lang="en-US" dirty="0" smtClean="0"/>
              <a:t>Lets wrap it up!</a:t>
            </a:r>
            <a:endParaRPr lang="en-US" dirty="0"/>
          </a:p>
        </p:txBody>
      </p:sp>
    </p:spTree>
    <p:extLst>
      <p:ext uri="{BB962C8B-B14F-4D97-AF65-F5344CB8AC3E}">
        <p14:creationId xmlns:p14="http://schemas.microsoft.com/office/powerpoint/2010/main" val="3844617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working definition of research is the systemic process of attempting to find a solution to a problem (when the solution is not known)using an acceptable methodology.</a:t>
            </a:r>
          </a:p>
          <a:p>
            <a:endParaRPr lang="en-US" dirty="0"/>
          </a:p>
          <a:p>
            <a:r>
              <a:rPr lang="en-US" dirty="0" smtClean="0"/>
              <a:t>Many people use the term research loosely, when, in fact, the process of research is much more investigative and scientific.</a:t>
            </a:r>
          </a:p>
          <a:p>
            <a:endParaRPr lang="en-US" dirty="0"/>
          </a:p>
          <a:p>
            <a:r>
              <a:rPr lang="en-US" dirty="0" smtClean="0"/>
              <a:t>John Dewey (1933) outlined the scientific process of research consisting of: Problem identification, developing a hypothesis, collecting and analyzing data, and drawing conclusions concerning the data and hypothesis.</a:t>
            </a:r>
            <a:endParaRPr lang="en-US" dirty="0"/>
          </a:p>
        </p:txBody>
      </p:sp>
      <p:sp>
        <p:nvSpPr>
          <p:cNvPr id="2" name="Title 1"/>
          <p:cNvSpPr>
            <a:spLocks noGrp="1"/>
          </p:cNvSpPr>
          <p:nvPr>
            <p:ph type="title"/>
          </p:nvPr>
        </p:nvSpPr>
        <p:spPr/>
        <p:txBody>
          <a:bodyPr/>
          <a:lstStyle/>
          <a:p>
            <a:pPr algn="ctr"/>
            <a:r>
              <a:rPr lang="en-US" dirty="0" smtClean="0"/>
              <a:t>Principles of Research</a:t>
            </a:r>
            <a:endParaRPr lang="en-US" dirty="0"/>
          </a:p>
        </p:txBody>
      </p:sp>
    </p:spTree>
    <p:extLst>
      <p:ext uri="{BB962C8B-B14F-4D97-AF65-F5344CB8AC3E}">
        <p14:creationId xmlns:p14="http://schemas.microsoft.com/office/powerpoint/2010/main" val="743687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basis of Dewey’s description of scientific research is somewhat similar to the process used today.  Although variations in the process exist, depending upon the research methodology, the process is generally accepted as a general framework for scientific inquiry.</a:t>
            </a:r>
          </a:p>
          <a:p>
            <a:endParaRPr lang="en-US" dirty="0"/>
          </a:p>
          <a:p>
            <a:pPr algn="ctr"/>
            <a:r>
              <a:rPr lang="en-US" dirty="0" smtClean="0"/>
              <a:t>Problem Identification</a:t>
            </a:r>
          </a:p>
          <a:p>
            <a:pPr marL="342900" indent="-342900"/>
            <a:r>
              <a:rPr lang="en-US" dirty="0" smtClean="0"/>
              <a:t>Clarification of the main question</a:t>
            </a:r>
          </a:p>
          <a:p>
            <a:pPr marL="342900" indent="-342900"/>
            <a:r>
              <a:rPr lang="en-US" dirty="0" smtClean="0"/>
              <a:t>Description of hypothesis</a:t>
            </a:r>
          </a:p>
          <a:p>
            <a:pPr marL="342900" indent="-342900"/>
            <a:r>
              <a:rPr lang="en-US" dirty="0" smtClean="0"/>
              <a:t>Collection and Analysis of Data</a:t>
            </a:r>
          </a:p>
          <a:p>
            <a:pPr marL="342900" indent="-342900"/>
            <a:r>
              <a:rPr lang="en-US" dirty="0" smtClean="0"/>
              <a:t>Drawing Conclusions</a:t>
            </a:r>
          </a:p>
          <a:p>
            <a:pPr marL="342900" indent="-342900"/>
            <a:r>
              <a:rPr lang="en-US" dirty="0" smtClean="0"/>
              <a:t>Rejecting and Accepting Hypothesis</a:t>
            </a:r>
            <a:endParaRPr lang="en-US" dirty="0"/>
          </a:p>
        </p:txBody>
      </p:sp>
      <p:sp>
        <p:nvSpPr>
          <p:cNvPr id="2" name="Title 1"/>
          <p:cNvSpPr>
            <a:spLocks noGrp="1"/>
          </p:cNvSpPr>
          <p:nvPr>
            <p:ph type="title"/>
          </p:nvPr>
        </p:nvSpPr>
        <p:spPr/>
        <p:txBody>
          <a:bodyPr/>
          <a:lstStyle/>
          <a:p>
            <a:pPr algn="ctr"/>
            <a:r>
              <a:rPr lang="en-US" dirty="0" smtClean="0"/>
              <a:t>So</a:t>
            </a:r>
            <a:r>
              <a:rPr lang="mr-IN" dirty="0" smtClean="0"/>
              <a:t>…</a:t>
            </a:r>
            <a:r>
              <a:rPr lang="en-US" dirty="0" smtClean="0"/>
              <a:t>.</a:t>
            </a:r>
            <a:endParaRPr lang="en-US" dirty="0"/>
          </a:p>
        </p:txBody>
      </p:sp>
    </p:spTree>
    <p:extLst>
      <p:ext uri="{BB962C8B-B14F-4D97-AF65-F5344CB8AC3E}">
        <p14:creationId xmlns:p14="http://schemas.microsoft.com/office/powerpoint/2010/main" val="265503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term Theory can be described as “an explanation of observed phenomena.”</a:t>
            </a:r>
          </a:p>
          <a:p>
            <a:endParaRPr lang="en-US" dirty="0"/>
          </a:p>
          <a:p>
            <a:r>
              <a:rPr lang="en-US" dirty="0" smtClean="0"/>
              <a:t>Abraham Maslow’s Sociological Human Need Theory</a:t>
            </a:r>
          </a:p>
          <a:p>
            <a:r>
              <a:rPr lang="en-US" dirty="0" smtClean="0"/>
              <a:t>Piaget’s Theory of Human Development</a:t>
            </a:r>
          </a:p>
          <a:p>
            <a:endParaRPr lang="en-US" dirty="0"/>
          </a:p>
          <a:p>
            <a:r>
              <a:rPr lang="en-US" dirty="0" smtClean="0"/>
              <a:t>A variables a quantitative way to describe a concept. Typically, the two kinds of variables are independent variables and dependent variables.</a:t>
            </a:r>
          </a:p>
          <a:p>
            <a:r>
              <a:rPr lang="en-US" dirty="0" smtClean="0"/>
              <a:t>Independent variables are defined as the cause of some action and dependent variables refer to the effect of some action.</a:t>
            </a:r>
          </a:p>
          <a:p>
            <a:r>
              <a:rPr lang="en-US" dirty="0" smtClean="0"/>
              <a:t>Therefore, variables are often used in research to help describe a cause and effect relationship.</a:t>
            </a:r>
            <a:endParaRPr lang="en-US" dirty="0"/>
          </a:p>
        </p:txBody>
      </p:sp>
      <p:sp>
        <p:nvSpPr>
          <p:cNvPr id="2" name="Title 1"/>
          <p:cNvSpPr>
            <a:spLocks noGrp="1"/>
          </p:cNvSpPr>
          <p:nvPr>
            <p:ph type="title"/>
          </p:nvPr>
        </p:nvSpPr>
        <p:spPr/>
        <p:txBody>
          <a:bodyPr/>
          <a:lstStyle/>
          <a:p>
            <a:pPr algn="ctr"/>
            <a:r>
              <a:rPr lang="en-US" dirty="0" smtClean="0"/>
              <a:t>Therefore</a:t>
            </a:r>
            <a:r>
              <a:rPr lang="mr-IN" dirty="0" smtClean="0"/>
              <a:t>…</a:t>
            </a:r>
            <a:endParaRPr lang="en-US" dirty="0"/>
          </a:p>
        </p:txBody>
      </p:sp>
    </p:spTree>
    <p:extLst>
      <p:ext uri="{BB962C8B-B14F-4D97-AF65-F5344CB8AC3E}">
        <p14:creationId xmlns:p14="http://schemas.microsoft.com/office/powerpoint/2010/main" val="314568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One of the more popular terms used in research is the hypothesis.  A hypothesis can be described as simply an “Educated Guess”.  A more scientific definition might be “the description between two variables”.</a:t>
            </a:r>
          </a:p>
          <a:p>
            <a:endParaRPr lang="en-US" dirty="0"/>
          </a:p>
          <a:p>
            <a:r>
              <a:rPr lang="en-US" dirty="0" smtClean="0"/>
              <a:t>Researchers often use two types of hypothesis: the Null Hypothesis and the Directional Hypothesis.</a:t>
            </a:r>
          </a:p>
          <a:p>
            <a:r>
              <a:rPr lang="en-US" dirty="0" smtClean="0"/>
              <a:t>The Null Hypothesis states that there is no difference or relationship between two variables.  A directional hypothesis is when the researcher makes a guess that there will be a difference in two variables.</a:t>
            </a:r>
            <a:endParaRPr lang="en-US" dirty="0"/>
          </a:p>
        </p:txBody>
      </p:sp>
      <p:sp>
        <p:nvSpPr>
          <p:cNvPr id="2" name="Title 1"/>
          <p:cNvSpPr>
            <a:spLocks noGrp="1"/>
          </p:cNvSpPr>
          <p:nvPr>
            <p:ph type="title"/>
          </p:nvPr>
        </p:nvSpPr>
        <p:spPr/>
        <p:txBody>
          <a:bodyPr/>
          <a:lstStyle/>
          <a:p>
            <a:pPr algn="ctr"/>
            <a:r>
              <a:rPr lang="en-US" dirty="0" smtClean="0"/>
              <a:t>Hypothesis</a:t>
            </a:r>
            <a:endParaRPr lang="en-US" dirty="0"/>
          </a:p>
        </p:txBody>
      </p:sp>
    </p:spTree>
    <p:extLst>
      <p:ext uri="{BB962C8B-B14F-4D97-AF65-F5344CB8AC3E}">
        <p14:creationId xmlns:p14="http://schemas.microsoft.com/office/powerpoint/2010/main" val="1753239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process of seeking the truth is defined as epistemology.  The philosophy of science describes how researchers acquire knowledge.   Basically, the two methods of epistemology is called qualitative and quantitative.  </a:t>
            </a:r>
          </a:p>
          <a:p>
            <a:endParaRPr lang="en-US" dirty="0"/>
          </a:p>
          <a:p>
            <a:r>
              <a:rPr lang="en-US" dirty="0" smtClean="0">
                <a:solidFill>
                  <a:srgbClr val="FF0000"/>
                </a:solidFill>
              </a:rPr>
              <a:t>Quantitative</a:t>
            </a:r>
            <a:r>
              <a:rPr lang="en-US" dirty="0" smtClean="0"/>
              <a:t>  research is the type of scientific inquiry that is very objective in which the researcher attempts to be detached from from the actual subject of the study.</a:t>
            </a:r>
          </a:p>
          <a:p>
            <a:r>
              <a:rPr lang="en-US" dirty="0" smtClean="0">
                <a:solidFill>
                  <a:srgbClr val="FF0000"/>
                </a:solidFill>
              </a:rPr>
              <a:t>Qualitative</a:t>
            </a:r>
            <a:r>
              <a:rPr lang="en-US" dirty="0" smtClean="0"/>
              <a:t> researchers, on the other hand, are much more personally involved in their study.  Qualitative research is more naturalistic, emergent, and case orientated.</a:t>
            </a:r>
            <a:endParaRPr lang="en-US" dirty="0"/>
          </a:p>
        </p:txBody>
      </p:sp>
      <p:sp>
        <p:nvSpPr>
          <p:cNvPr id="2" name="Title 1"/>
          <p:cNvSpPr>
            <a:spLocks noGrp="1"/>
          </p:cNvSpPr>
          <p:nvPr>
            <p:ph type="title"/>
          </p:nvPr>
        </p:nvSpPr>
        <p:spPr/>
        <p:txBody>
          <a:bodyPr/>
          <a:lstStyle/>
          <a:p>
            <a:pPr algn="ctr"/>
            <a:r>
              <a:rPr lang="en-US" dirty="0" smtClean="0"/>
              <a:t>Quantitative Verses Qualitative Research</a:t>
            </a:r>
            <a:endParaRPr lang="en-US" dirty="0"/>
          </a:p>
        </p:txBody>
      </p:sp>
    </p:spTree>
    <p:extLst>
      <p:ext uri="{BB962C8B-B14F-4D97-AF65-F5344CB8AC3E}">
        <p14:creationId xmlns:p14="http://schemas.microsoft.com/office/powerpoint/2010/main" val="3242112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typical qualitative researcher might be a person who actually goes into a natural setting and makes observations.</a:t>
            </a:r>
          </a:p>
          <a:p>
            <a:endParaRPr lang="en-US" dirty="0"/>
          </a:p>
          <a:p>
            <a:r>
              <a:rPr lang="en-US" dirty="0" smtClean="0"/>
              <a:t>Different methods of research can be categorized as being more quantitative research are: experimental, casual comparative, correlational, and descriptive.</a:t>
            </a:r>
            <a:endParaRPr lang="en-US" dirty="0"/>
          </a:p>
        </p:txBody>
      </p:sp>
      <p:sp>
        <p:nvSpPr>
          <p:cNvPr id="2" name="Title 1"/>
          <p:cNvSpPr>
            <a:spLocks noGrp="1"/>
          </p:cNvSpPr>
          <p:nvPr>
            <p:ph type="title"/>
          </p:nvPr>
        </p:nvSpPr>
        <p:spPr/>
        <p:txBody>
          <a:bodyPr/>
          <a:lstStyle/>
          <a:p>
            <a:pPr algn="ctr"/>
            <a:r>
              <a:rPr lang="en-US" dirty="0" smtClean="0"/>
              <a:t>And</a:t>
            </a:r>
            <a:r>
              <a:rPr lang="mr-IN" dirty="0" smtClean="0"/>
              <a:t>…</a:t>
            </a:r>
            <a:endParaRPr lang="en-US" dirty="0"/>
          </a:p>
        </p:txBody>
      </p:sp>
    </p:spTree>
    <p:extLst>
      <p:ext uri="{BB962C8B-B14F-4D97-AF65-F5344CB8AC3E}">
        <p14:creationId xmlns:p14="http://schemas.microsoft.com/office/powerpoint/2010/main" val="2930417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Experimental research </a:t>
            </a:r>
            <a:r>
              <a:rPr lang="en-US" dirty="0" smtClean="0"/>
              <a:t>is concerned with the cause and effect of variables.</a:t>
            </a:r>
          </a:p>
          <a:p>
            <a:r>
              <a:rPr lang="en-US" dirty="0" smtClean="0">
                <a:solidFill>
                  <a:srgbClr val="FF0000"/>
                </a:solidFill>
              </a:rPr>
              <a:t>Correlational research  </a:t>
            </a:r>
            <a:r>
              <a:rPr lang="en-US" dirty="0" smtClean="0"/>
              <a:t>is to determine the relationship of variables, which can also be used for prediction.</a:t>
            </a:r>
          </a:p>
          <a:p>
            <a:endParaRPr lang="en-US" dirty="0"/>
          </a:p>
          <a:p>
            <a:r>
              <a:rPr lang="en-US" dirty="0" smtClean="0">
                <a:solidFill>
                  <a:srgbClr val="FF0000"/>
                </a:solidFill>
              </a:rPr>
              <a:t>Casual comparative research </a:t>
            </a:r>
            <a:r>
              <a:rPr lang="en-US" dirty="0" smtClean="0"/>
              <a:t>is very similar to experimental research, but it is research that is conducted after the data has been collected (expost facto).</a:t>
            </a:r>
          </a:p>
          <a:p>
            <a:endParaRPr lang="en-US" dirty="0"/>
          </a:p>
          <a:p>
            <a:r>
              <a:rPr lang="en-US" dirty="0" smtClean="0">
                <a:solidFill>
                  <a:srgbClr val="FF0000"/>
                </a:solidFill>
              </a:rPr>
              <a:t>Descriptive (survey) research </a:t>
            </a:r>
            <a:r>
              <a:rPr lang="en-US" dirty="0" smtClean="0"/>
              <a:t>is research that attempts to describe the present status of phenomena, such as administering a survey to acquire peoples feelings about (for example) schools.</a:t>
            </a:r>
            <a:endParaRPr lang="en-US" dirty="0"/>
          </a:p>
        </p:txBody>
      </p:sp>
      <p:sp>
        <p:nvSpPr>
          <p:cNvPr id="2" name="Title 1"/>
          <p:cNvSpPr>
            <a:spLocks noGrp="1"/>
          </p:cNvSpPr>
          <p:nvPr>
            <p:ph type="title"/>
          </p:nvPr>
        </p:nvSpPr>
        <p:spPr/>
        <p:txBody>
          <a:bodyPr/>
          <a:lstStyle/>
          <a:p>
            <a:pPr algn="ctr"/>
            <a:r>
              <a:rPr lang="en-US" dirty="0" smtClean="0"/>
              <a:t>Different Methods</a:t>
            </a:r>
            <a:endParaRPr lang="en-US" dirty="0"/>
          </a:p>
        </p:txBody>
      </p:sp>
    </p:spTree>
    <p:extLst>
      <p:ext uri="{BB962C8B-B14F-4D97-AF65-F5344CB8AC3E}">
        <p14:creationId xmlns:p14="http://schemas.microsoft.com/office/powerpoint/2010/main" val="200612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Four types of qualitative research include: historical, ethnography, Phenomelogical and culture , and the case study.</a:t>
            </a:r>
          </a:p>
          <a:p>
            <a:r>
              <a:rPr lang="en-US" dirty="0" smtClean="0">
                <a:solidFill>
                  <a:srgbClr val="FF0000"/>
                </a:solidFill>
              </a:rPr>
              <a:t>Historical Research </a:t>
            </a:r>
            <a:r>
              <a:rPr lang="en-US" dirty="0" smtClean="0"/>
              <a:t>is concerned with answering questions regarding the past. Such as conducting an autobiography.</a:t>
            </a:r>
          </a:p>
          <a:p>
            <a:r>
              <a:rPr lang="en-US" dirty="0" smtClean="0">
                <a:solidFill>
                  <a:srgbClr val="FF0000"/>
                </a:solidFill>
              </a:rPr>
              <a:t>Ethnography</a:t>
            </a:r>
            <a:r>
              <a:rPr lang="en-US" dirty="0" smtClean="0"/>
              <a:t> generally describes people within social environments.</a:t>
            </a:r>
          </a:p>
          <a:p>
            <a:r>
              <a:rPr lang="en-US" dirty="0" smtClean="0">
                <a:solidFill>
                  <a:srgbClr val="FF0000"/>
                </a:solidFill>
              </a:rPr>
              <a:t>Phenomelogical and cultural research </a:t>
            </a:r>
            <a:r>
              <a:rPr lang="en-US" dirty="0" smtClean="0"/>
              <a:t>tend to study varies phenomena and culture of people with in an enviorment.</a:t>
            </a:r>
          </a:p>
          <a:p>
            <a:r>
              <a:rPr lang="en-US" dirty="0" smtClean="0">
                <a:solidFill>
                  <a:srgbClr val="FF0000"/>
                </a:solidFill>
              </a:rPr>
              <a:t>Case studies </a:t>
            </a:r>
            <a:r>
              <a:rPr lang="en-US" dirty="0" smtClean="0"/>
              <a:t>generally are used to study deviant groups or information rich subjects, such as gifted students , in their natural settings.</a:t>
            </a:r>
            <a:endParaRPr lang="en-US" dirty="0"/>
          </a:p>
        </p:txBody>
      </p:sp>
      <p:sp>
        <p:nvSpPr>
          <p:cNvPr id="2" name="Title 1"/>
          <p:cNvSpPr>
            <a:spLocks noGrp="1"/>
          </p:cNvSpPr>
          <p:nvPr>
            <p:ph type="title"/>
          </p:nvPr>
        </p:nvSpPr>
        <p:spPr/>
        <p:txBody>
          <a:bodyPr/>
          <a:lstStyle/>
          <a:p>
            <a:pPr algn="ctr"/>
            <a:r>
              <a:rPr lang="en-US" dirty="0" smtClean="0"/>
              <a:t>So</a:t>
            </a:r>
            <a:r>
              <a:rPr lang="mr-IN" dirty="0" smtClean="0"/>
              <a:t>…</a:t>
            </a:r>
            <a:endParaRPr lang="en-US" dirty="0"/>
          </a:p>
        </p:txBody>
      </p:sp>
    </p:spTree>
    <p:extLst>
      <p:ext uri="{BB962C8B-B14F-4D97-AF65-F5344CB8AC3E}">
        <p14:creationId xmlns:p14="http://schemas.microsoft.com/office/powerpoint/2010/main" val="2132993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71</TotalTime>
  <Words>680</Words>
  <Application>Microsoft Macintosh PowerPoint</Application>
  <PresentationFormat>On-screen Show (4:3)</PresentationFormat>
  <Paragraphs>61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Grid</vt:lpstr>
      <vt:lpstr>The Nature of Research</vt:lpstr>
      <vt:lpstr>Principles of Research</vt:lpstr>
      <vt:lpstr>So….</vt:lpstr>
      <vt:lpstr>Therefore…</vt:lpstr>
      <vt:lpstr>Hypothesis</vt:lpstr>
      <vt:lpstr>Quantitative Verses Qualitative Research</vt:lpstr>
      <vt:lpstr>And…</vt:lpstr>
      <vt:lpstr>Different Methods</vt:lpstr>
      <vt:lpstr>So…</vt:lpstr>
      <vt:lpstr>Lets wrap it up!</vt:lpstr>
    </vt:vector>
  </TitlesOfParts>
  <Company>Proviso Township Dist. 209 High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Research</dc:title>
  <dc:creator>John Wardisiani</dc:creator>
  <cp:lastModifiedBy>John Wardisiani</cp:lastModifiedBy>
  <cp:revision>8</cp:revision>
  <dcterms:created xsi:type="dcterms:W3CDTF">2017-09-05T01:03:13Z</dcterms:created>
  <dcterms:modified xsi:type="dcterms:W3CDTF">2019-08-25T13:25:47Z</dcterms:modified>
</cp:coreProperties>
</file>